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70" r:id="rId10"/>
    <p:sldId id="266" r:id="rId11"/>
    <p:sldId id="271"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0" autoAdjust="0"/>
  </p:normalViewPr>
  <p:slideViewPr>
    <p:cSldViewPr>
      <p:cViewPr varScale="1">
        <p:scale>
          <a:sx n="70" d="100"/>
          <a:sy n="70" d="100"/>
        </p:scale>
        <p:origin x="-106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1309677-00E2-477A-B12D-44F4CEE8A644}" type="datetimeFigureOut">
              <a:rPr lang="el-GR" smtClean="0"/>
              <a:t>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1309677-00E2-477A-B12D-44F4CEE8A644}" type="datetimeFigureOut">
              <a:rPr lang="el-GR" smtClean="0"/>
              <a:t>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1309677-00E2-477A-B12D-44F4CEE8A644}" type="datetimeFigureOut">
              <a:rPr lang="el-GR" smtClean="0"/>
              <a:t>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1309677-00E2-477A-B12D-44F4CEE8A644}" type="datetimeFigureOut">
              <a:rPr lang="el-GR" smtClean="0"/>
              <a:t>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1309677-00E2-477A-B12D-44F4CEE8A644}" type="datetimeFigureOut">
              <a:rPr lang="el-GR" smtClean="0"/>
              <a:t>21/1/2018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1309677-00E2-477A-B12D-44F4CEE8A644}" type="datetimeFigureOut">
              <a:rPr lang="el-GR" smtClean="0"/>
              <a:t>21/1/2018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1309677-00E2-477A-B12D-44F4CEE8A644}" type="datetimeFigureOut">
              <a:rPr lang="el-GR" smtClean="0"/>
              <a:t>21/1/2018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1309677-00E2-477A-B12D-44F4CEE8A644}" type="datetimeFigureOut">
              <a:rPr lang="el-GR" smtClean="0"/>
              <a:t>21/1/2018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1309677-00E2-477A-B12D-44F4CEE8A644}" type="datetimeFigureOut">
              <a:rPr lang="el-GR" smtClean="0"/>
              <a:t>21/1/2018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1309677-00E2-477A-B12D-44F4CEE8A644}" type="datetimeFigureOut">
              <a:rPr lang="el-GR" smtClean="0"/>
              <a:t>21/1/2018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1309677-00E2-477A-B12D-44F4CEE8A644}" type="datetimeFigureOut">
              <a:rPr lang="el-GR" smtClean="0"/>
              <a:t>21/1/2018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A14DFA9-3522-4FFF-A226-014705F82942}"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09677-00E2-477A-B12D-44F4CEE8A644}" type="datetimeFigureOut">
              <a:rPr lang="el-GR" smtClean="0"/>
              <a:t>21/1/2018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4DFA9-3522-4FFF-A226-014705F82942}"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285728"/>
            <a:ext cx="7772400" cy="1470025"/>
          </a:xfrm>
        </p:spPr>
        <p:txBody>
          <a:bodyPr/>
          <a:lstStyle/>
          <a:p>
            <a:r>
              <a:rPr lang="el-GR" b="1" dirty="0"/>
              <a:t>Ανάπτυξη εφαρμογών για κινητά </a:t>
            </a:r>
          </a:p>
        </p:txBody>
      </p:sp>
      <p:pic>
        <p:nvPicPr>
          <p:cNvPr id="4" name="3 - Εικόνα" descr="mobil-app-deve.png"/>
          <p:cNvPicPr>
            <a:picLocks noChangeAspect="1"/>
          </p:cNvPicPr>
          <p:nvPr/>
        </p:nvPicPr>
        <p:blipFill>
          <a:blip r:embed="rId2"/>
          <a:stretch>
            <a:fillRect/>
          </a:stretch>
        </p:blipFill>
        <p:spPr>
          <a:xfrm>
            <a:off x="2285984" y="1928802"/>
            <a:ext cx="4473698" cy="433389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lstStyle/>
          <a:p>
            <a:r>
              <a:rPr lang="en-US" dirty="0" smtClean="0"/>
              <a:t>Windows Phone</a:t>
            </a:r>
            <a:endParaRPr lang="el-GR" dirty="0"/>
          </a:p>
        </p:txBody>
      </p:sp>
      <p:sp>
        <p:nvSpPr>
          <p:cNvPr id="3" name="2 - Θέση περιεχομένου"/>
          <p:cNvSpPr>
            <a:spLocks noGrp="1"/>
          </p:cNvSpPr>
          <p:nvPr>
            <p:ph idx="1"/>
          </p:nvPr>
        </p:nvSpPr>
        <p:spPr>
          <a:xfrm>
            <a:off x="457200" y="1071546"/>
            <a:ext cx="8229600" cy="5572164"/>
          </a:xfrm>
        </p:spPr>
        <p:txBody>
          <a:bodyPr/>
          <a:lstStyle/>
          <a:p>
            <a:pPr marL="0" indent="0">
              <a:buNone/>
            </a:pPr>
            <a:r>
              <a:rPr lang="el-GR" b="1" dirty="0"/>
              <a:t>Πλεονεκτήματα </a:t>
            </a:r>
          </a:p>
          <a:p>
            <a:r>
              <a:rPr lang="el-GR" dirty="0"/>
              <a:t>Απλότητα </a:t>
            </a:r>
          </a:p>
          <a:p>
            <a:r>
              <a:rPr lang="el-GR" dirty="0"/>
              <a:t>Σταθερότητα </a:t>
            </a:r>
          </a:p>
          <a:p>
            <a:r>
              <a:rPr lang="el-GR" dirty="0"/>
              <a:t>Προσωπικεύσιμο </a:t>
            </a:r>
          </a:p>
          <a:p>
            <a:r>
              <a:rPr lang="el-GR" dirty="0"/>
              <a:t>Πρωτοποριακά χαρακτηριστικά λογισμικού </a:t>
            </a:r>
          </a:p>
          <a:p>
            <a:pPr marL="0" indent="0">
              <a:buNone/>
            </a:pPr>
            <a:r>
              <a:rPr lang="el-GR" b="1" dirty="0"/>
              <a:t>Μειονεκτήματα </a:t>
            </a:r>
          </a:p>
          <a:p>
            <a:r>
              <a:rPr lang="el-GR" dirty="0"/>
              <a:t>Εφαρμογές. Υπάρχει τεράστια έλλειψη εφαρμογών για χρήστες των Windows Phone.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lstStyle/>
          <a:p>
            <a:r>
              <a:rPr lang="el-GR" b="1" dirty="0"/>
              <a:t>Χρήση εφαρμογών για κινητά </a:t>
            </a:r>
            <a:endParaRPr lang="el-GR" b="1" dirty="0">
              <a:effectLst/>
            </a:endParaRPr>
          </a:p>
        </p:txBody>
      </p:sp>
      <p:sp>
        <p:nvSpPr>
          <p:cNvPr id="3" name="2 - Θέση περιεχομένου"/>
          <p:cNvSpPr>
            <a:spLocks noGrp="1"/>
          </p:cNvSpPr>
          <p:nvPr>
            <p:ph idx="1"/>
          </p:nvPr>
        </p:nvSpPr>
        <p:spPr>
          <a:xfrm>
            <a:off x="457200" y="1000108"/>
            <a:ext cx="8229600" cy="5857892"/>
          </a:xfrm>
        </p:spPr>
        <p:txBody>
          <a:bodyPr>
            <a:normAutofit fontScale="85000" lnSpcReduction="20000"/>
          </a:bodyPr>
          <a:lstStyle/>
          <a:p>
            <a:pPr>
              <a:buNone/>
            </a:pPr>
            <a:r>
              <a:rPr lang="el-GR" dirty="0"/>
              <a:t> Όπως βλέπουμε στην καθημερινή μας εμπειρία με τις εφαρμογές για κινητά, υπάρχει μεγάλη ποικιλία σε αυτά που χρησιμοποιούνται. Αυτή η ποικιλία ξεκινά από την ενημέρωση των κοινωνικών μέσων ενημέρωσης που σας βοηθούν να περιηγηθείτε σε μια νέα πόλη. Όταν συνδυάζεται με το σωστό είδος εξαρτημάτων ο αριθμός των χρήσεων διευρύνεται ακόμη περισσότερο. Όπως είπαμε στην αρχή, ένας γιατρός μπορεί να παρακολουθεί τον ασθενή από απόσταση με μια καρδιά ή μπορείτε να παρακολουθείτε τη δραστηριότητα άσκησης με μια παρόμοια συσκευή. </a:t>
            </a:r>
            <a:r>
              <a:rPr lang="el-GR"/>
              <a:t>Μπορείτε ακόμη να πετάξετε ένα κινητό τηλέφωνο με το κινητό σας τηλέφωνο, να ξέρετε πού βρίσκεται το σκυλί σας με ένα κολάρο GPS, να λαμβάνετε ειδοποιήσεις από το συναγερμό στο σπίτι σας, να ελέγχετε την κουζίνα σας και ο κατάλογος συνεχίζεται. </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57166"/>
            <a:ext cx="8229600" cy="6286544"/>
          </a:xfrm>
        </p:spPr>
        <p:txBody>
          <a:bodyPr>
            <a:normAutofit fontScale="77500" lnSpcReduction="20000"/>
          </a:bodyPr>
          <a:lstStyle/>
          <a:p>
            <a:pPr>
              <a:buNone/>
            </a:pPr>
            <a:r>
              <a:rPr lang="el-GR" dirty="0"/>
              <a:t> Σήμερα υπάρχει μια εφαρμογή για τα πάντα ή τουλάχιστον αυτό είναι που προσπαθούμε να κάνουμε. Όταν τα κινητά διαδέχτηκαν τα κανονικά οικιακά τηλέφωνα, η μόνη χρήση τους ήταν να κάνουν μια κλήση. Αργότερα μια εισαγωγή στις κινητές εφαρμογές ήρθε με το κινητό μηνυμάτων που οδηγούν στο να έχετε ένα ρολόι, ένα ημερολόγιο, την ατζέντα σας και όλα αυτά τα τυποποιημένα πράγματα στο χέρι σας. Όλα τα παραπάνω είναι εφαρμογές για κινητά που οδηγούν σε πιο σύνθετες εφαρμογές, όπως η σύνδεση μιας ταινίας καρπού με το κινητό σας και η παρακολούθηση της θερμοκρασίας, του καρδιακού παλμού κλπ. Μια εφαρμογή όπως αυτή μπορεί να βοηθήσει έναν γιατρό να θεραπεύσει και να παρακολουθήσει έναν ασθενή χωρίς να μείνει ο ασθενής Σε νοσοκομείο. Αυτό απέχει πολύ από την πραγματοποίηση τηλεφωνικών κλήσεων και γι 'αυτό χρησιμοποιείται η ανάπτυξη της εφαρμογής για κινητά. </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Τι είναι η ανάπτυξη εφαρμογών για κινητά; </a:t>
            </a:r>
            <a:endParaRPr lang="el-GR" b="1" dirty="0">
              <a:effectLst/>
            </a:endParaRPr>
          </a:p>
        </p:txBody>
      </p:sp>
      <p:sp>
        <p:nvSpPr>
          <p:cNvPr id="3" name="2 - Θέση περιεχομένου"/>
          <p:cNvSpPr>
            <a:spLocks noGrp="1"/>
          </p:cNvSpPr>
          <p:nvPr>
            <p:ph idx="1"/>
          </p:nvPr>
        </p:nvSpPr>
        <p:spPr/>
        <p:txBody>
          <a:bodyPr>
            <a:normAutofit fontScale="92500" lnSpcReduction="10000"/>
          </a:bodyPr>
          <a:lstStyle/>
          <a:p>
            <a:r>
              <a:rPr lang="el-GR" b="1" dirty="0"/>
              <a:t>Η ανάπτυξη εφαρμογών για κινητά είναι η διαδικασία δημιουργίας μιας εφαρμογής με: </a:t>
            </a:r>
          </a:p>
          <a:p>
            <a:pPr marL="514350" indent="-514350">
              <a:buFont typeface="+mj-lt"/>
              <a:buAutoNum type="arabicPeriod"/>
            </a:pPr>
            <a:r>
              <a:rPr lang="el-GR" dirty="0"/>
              <a:t>Μια ιδέα για μια εφαρμογή </a:t>
            </a:r>
          </a:p>
          <a:p>
            <a:pPr marL="514350" indent="-514350">
              <a:buFont typeface="+mj-lt"/>
              <a:buAutoNum type="arabicPeriod"/>
            </a:pPr>
            <a:r>
              <a:rPr lang="el-GR" dirty="0"/>
              <a:t>Αποφασίστε πώς θα λειτουργήσει </a:t>
            </a:r>
          </a:p>
          <a:p>
            <a:pPr marL="514350" indent="-514350">
              <a:buFont typeface="+mj-lt"/>
              <a:buAutoNum type="arabicPeriod"/>
            </a:pPr>
            <a:r>
              <a:rPr lang="el-GR" dirty="0"/>
              <a:t>Σχεδιάστε τη διασύνδεσή του για βέλτιστη χρήση </a:t>
            </a:r>
          </a:p>
          <a:p>
            <a:pPr marL="514350" indent="-514350">
              <a:buFont typeface="+mj-lt"/>
              <a:buAutoNum type="arabicPeriod"/>
            </a:pPr>
            <a:r>
              <a:rPr lang="el-GR" dirty="0"/>
              <a:t>Δημιουργήστε την εφαρμογή και δοκιμάστε την πολύ </a:t>
            </a:r>
          </a:p>
          <a:p>
            <a:pPr marL="514350" indent="-514350">
              <a:buFont typeface="+mj-lt"/>
              <a:buAutoNum type="arabicPeriod"/>
            </a:pPr>
            <a:r>
              <a:rPr lang="el-GR" dirty="0"/>
              <a:t>Υποβάλετε το στο κατάστημα εφαρμογών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mobile-dev.png"/>
          <p:cNvPicPr>
            <a:picLocks noGrp="1" noChangeAspect="1"/>
          </p:cNvPicPr>
          <p:nvPr>
            <p:ph idx="1"/>
          </p:nvPr>
        </p:nvPicPr>
        <p:blipFill>
          <a:blip r:embed="rId2"/>
          <a:stretch>
            <a:fillRect/>
          </a:stretch>
        </p:blipFill>
        <p:spPr>
          <a:xfrm>
            <a:off x="0" y="214290"/>
            <a:ext cx="9144000" cy="6192717"/>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Σχεδίαση εφαρμογών </a:t>
            </a:r>
            <a:endParaRPr lang="el-GR" b="1" dirty="0">
              <a:effectLst/>
            </a:endParaRPr>
          </a:p>
        </p:txBody>
      </p:sp>
      <p:sp>
        <p:nvSpPr>
          <p:cNvPr id="3" name="2 - Θέση περιεχομένου"/>
          <p:cNvSpPr>
            <a:spLocks noGrp="1"/>
          </p:cNvSpPr>
          <p:nvPr>
            <p:ph idx="1"/>
          </p:nvPr>
        </p:nvSpPr>
        <p:spPr/>
        <p:txBody>
          <a:bodyPr>
            <a:normAutofit lnSpcReduction="10000"/>
          </a:bodyPr>
          <a:lstStyle/>
          <a:p>
            <a:pPr>
              <a:buNone/>
            </a:pPr>
            <a:r>
              <a:rPr lang="el-GR" dirty="0"/>
              <a:t> Ένα μεγάλο μέρος μιας ανάπτυξης εφαρμογών είναι ο σχεδιασμός του περιβάλλοντος χρήστη (UI). Αυτό οφείλεται στο γεγονός ότι υπάρχουν όλα τα είδη των χρηστών και η εφαρμογή πρέπει να είναι φιλική και πρόκειται να χρησιμοποιήσει για κανέναν από αυτούς. Θα πρέπει να είναι απλή αλλά αποτελεσματική. Υπάρχει επίσης μια ποικιλία σε μεγέθη οθόνης που δεν μπορούν να αγνοηθούν. </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Android, Windows and IOS</a:t>
            </a:r>
            <a:endParaRPr lang="el-GR" dirty="0"/>
          </a:p>
        </p:txBody>
      </p:sp>
      <p:pic>
        <p:nvPicPr>
          <p:cNvPr id="4" name="3 - Θέση περιεχομένου" descr="AM-Windows-Phones-to-Support-Android-and-iOS-Apps_HEADER.png"/>
          <p:cNvPicPr>
            <a:picLocks noGrp="1" noChangeAspect="1"/>
          </p:cNvPicPr>
          <p:nvPr>
            <p:ph idx="1"/>
          </p:nvPr>
        </p:nvPicPr>
        <p:blipFill>
          <a:blip r:embed="rId2"/>
          <a:stretch>
            <a:fillRect/>
          </a:stretch>
        </p:blipFill>
        <p:spPr>
          <a:xfrm>
            <a:off x="1000125" y="1829594"/>
            <a:ext cx="7143750" cy="4067175"/>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214290"/>
            <a:ext cx="9144000" cy="4286279"/>
          </a:xfrm>
        </p:spPr>
        <p:txBody>
          <a:bodyPr/>
          <a:lstStyle/>
          <a:p>
            <a:pPr>
              <a:buNone/>
            </a:pPr>
            <a:r>
              <a:rPr lang="el-GR" dirty="0"/>
              <a:t> Το Android, τα Windows και το IOS είναι τα κυριότερα λειτουργικά συστήματα για κινητά και το δικό του έχει διαφορετικές δυνατότητες, αδυναμίες και δυνατά σημεία. Μια εφαρμογή πρέπει να αναπτυχθεί χωριστά για να λειτουργήσει σωστά γιατί, όπως μπορούμε να δούμε, ακόμη και οι αρχικές σελίδες τους είναι διαφορετικές. </a:t>
            </a:r>
            <a:endParaRPr lang="el-GR" dirty="0"/>
          </a:p>
        </p:txBody>
      </p:sp>
      <p:pic>
        <p:nvPicPr>
          <p:cNvPr id="4" name="3 - Εικόνα" descr="2017-12-05 12_59_33-Which Phone is Best_ Android vs Apple iOS vs Windows 8.jpg"/>
          <p:cNvPicPr>
            <a:picLocks noChangeAspect="1"/>
          </p:cNvPicPr>
          <p:nvPr/>
        </p:nvPicPr>
        <p:blipFill>
          <a:blip r:embed="rId2"/>
          <a:stretch>
            <a:fillRect/>
          </a:stretch>
        </p:blipFill>
        <p:spPr>
          <a:xfrm>
            <a:off x="1643042" y="3732609"/>
            <a:ext cx="5753100" cy="315277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229600" cy="1143000"/>
          </a:xfrm>
        </p:spPr>
        <p:txBody>
          <a:bodyPr>
            <a:normAutofit/>
          </a:bodyPr>
          <a:lstStyle/>
          <a:p>
            <a:r>
              <a:rPr lang="en-US" b="1" dirty="0" smtClean="0"/>
              <a:t>Android</a:t>
            </a:r>
            <a:endParaRPr lang="el-GR" dirty="0"/>
          </a:p>
        </p:txBody>
      </p:sp>
      <p:sp>
        <p:nvSpPr>
          <p:cNvPr id="3" name="2 - Θέση περιεχομένου"/>
          <p:cNvSpPr>
            <a:spLocks noGrp="1"/>
          </p:cNvSpPr>
          <p:nvPr>
            <p:ph idx="1"/>
          </p:nvPr>
        </p:nvSpPr>
        <p:spPr>
          <a:xfrm>
            <a:off x="457200" y="928670"/>
            <a:ext cx="8229600" cy="5643602"/>
          </a:xfrm>
        </p:spPr>
        <p:txBody>
          <a:bodyPr>
            <a:normAutofit fontScale="92500" lnSpcReduction="10000"/>
          </a:bodyPr>
          <a:lstStyle/>
          <a:p>
            <a:r>
              <a:rPr lang="el-GR" b="1" dirty="0"/>
              <a:t>Το Android είναι η πιο δημοφιλής πλατφόρμα λειτουργικού συστήματος για κινητά στον κόσμο. </a:t>
            </a:r>
          </a:p>
          <a:p>
            <a:pPr marL="0" indent="0">
              <a:buNone/>
            </a:pPr>
            <a:r>
              <a:rPr lang="el-GR" b="1" dirty="0"/>
              <a:t>Πλεονεκτήματα </a:t>
            </a:r>
          </a:p>
          <a:p>
            <a:r>
              <a:rPr lang="el-GR" dirty="0"/>
              <a:t>Διατίθεται σε μεγάλη ποικιλία συσκευών </a:t>
            </a:r>
          </a:p>
          <a:p>
            <a:r>
              <a:rPr lang="el-GR" dirty="0"/>
              <a:t>Ευκαμψία </a:t>
            </a:r>
          </a:p>
          <a:p>
            <a:r>
              <a:rPr lang="el-GR" dirty="0"/>
              <a:t>Υπηρεσίες Google </a:t>
            </a:r>
          </a:p>
          <a:p>
            <a:r>
              <a:rPr lang="el-GR" dirty="0"/>
              <a:t>Widgets </a:t>
            </a:r>
          </a:p>
          <a:p>
            <a:pPr marL="0" indent="0">
              <a:buNone/>
            </a:pPr>
            <a:r>
              <a:rPr lang="el-GR" b="1" dirty="0"/>
              <a:t>Μειονεκτήματα </a:t>
            </a:r>
          </a:p>
          <a:p>
            <a:r>
              <a:rPr lang="el-GR" dirty="0"/>
              <a:t>Το Android δεν αφορά την απλότητα </a:t>
            </a:r>
          </a:p>
          <a:p>
            <a:r>
              <a:rPr lang="el-GR" dirty="0"/>
              <a:t>Το Android δεν έχει την καλύτερη αξιοπιστία </a:t>
            </a:r>
          </a:p>
          <a:p>
            <a:pPr>
              <a:buNone/>
            </a:pP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0"/>
            <a:ext cx="8229600" cy="1143000"/>
          </a:xfrm>
        </p:spPr>
        <p:txBody>
          <a:bodyPr/>
          <a:lstStyle/>
          <a:p>
            <a:r>
              <a:rPr lang="en-US" dirty="0" smtClean="0"/>
              <a:t>IOS</a:t>
            </a:r>
            <a:endParaRPr lang="el-GR" dirty="0"/>
          </a:p>
        </p:txBody>
      </p:sp>
      <p:sp>
        <p:nvSpPr>
          <p:cNvPr id="3" name="2 - Θέση περιεχομένου"/>
          <p:cNvSpPr>
            <a:spLocks noGrp="1"/>
          </p:cNvSpPr>
          <p:nvPr>
            <p:ph idx="1"/>
          </p:nvPr>
        </p:nvSpPr>
        <p:spPr>
          <a:xfrm>
            <a:off x="457200" y="1000108"/>
            <a:ext cx="8229600" cy="5572164"/>
          </a:xfrm>
        </p:spPr>
        <p:txBody>
          <a:bodyPr>
            <a:normAutofit fontScale="85000" lnSpcReduction="20000"/>
          </a:bodyPr>
          <a:lstStyle/>
          <a:p>
            <a:pPr marL="0" indent="0">
              <a:buNone/>
            </a:pPr>
            <a:r>
              <a:rPr lang="el-GR" b="1" dirty="0"/>
              <a:t>Πλεονεκτήματα </a:t>
            </a:r>
          </a:p>
          <a:p>
            <a:r>
              <a:rPr lang="el-GR" dirty="0"/>
              <a:t>Η απλότητα είναι η δύναμη της Apple </a:t>
            </a:r>
          </a:p>
          <a:p>
            <a:r>
              <a:rPr lang="el-GR" dirty="0"/>
              <a:t>Προσφέρει συνεκτικότητα σε εφαρμογές και πλατφόρμες </a:t>
            </a:r>
          </a:p>
          <a:p>
            <a:r>
              <a:rPr lang="el-GR" dirty="0"/>
              <a:t>Είναι δύσκολο να αποτύχει η αξιοπιστία της Apple </a:t>
            </a:r>
          </a:p>
          <a:p>
            <a:r>
              <a:rPr lang="el-GR" dirty="0"/>
              <a:t>Πολλά αξεσουάρ διαθέσιμα </a:t>
            </a:r>
          </a:p>
          <a:p>
            <a:pPr marL="0" indent="0">
              <a:buNone/>
            </a:pPr>
            <a:r>
              <a:rPr lang="el-GR" b="1" dirty="0"/>
              <a:t>Μειονεκτήματα </a:t>
            </a:r>
          </a:p>
          <a:p>
            <a:r>
              <a:rPr lang="el-GR" dirty="0"/>
              <a:t>Το εύρος της συσκευής είναι περιορισμένο </a:t>
            </a:r>
          </a:p>
          <a:p>
            <a:r>
              <a:rPr lang="el-GR" dirty="0"/>
              <a:t>Οι συσκευές της Apple διαθέτουν εφαρμογές, αλλά δεν υπάρχουν κεραμίδια ή γραφικά στοιχεία </a:t>
            </a:r>
          </a:p>
          <a:p>
            <a:r>
              <a:rPr lang="el-GR" dirty="0"/>
              <a:t>Τα προϊόντα δεν είναι αυτά που μπορούν να προσωποποιηθούν </a:t>
            </a:r>
          </a:p>
          <a:p>
            <a:r>
              <a:rPr lang="el-GR" dirty="0"/>
              <a:t>Τιμή. Τα iPhone είναι ακριβά </a:t>
            </a:r>
          </a:p>
          <a:p>
            <a:endParaRPr lang="el-G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586</Words>
  <Application>Microsoft Office PowerPoint</Application>
  <PresentationFormat>On-screen Show (4:3)</PresentationFormat>
  <Paragraphs>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Θέμα του Office</vt:lpstr>
      <vt:lpstr>Ανάπτυξη εφαρμογών για κινητά </vt:lpstr>
      <vt:lpstr>PowerPoint Presentation</vt:lpstr>
      <vt:lpstr>Τι είναι η ανάπτυξη εφαρμογών για κινητά; </vt:lpstr>
      <vt:lpstr>PowerPoint Presentation</vt:lpstr>
      <vt:lpstr>Σχεδίαση εφαρμογών </vt:lpstr>
      <vt:lpstr>Android, Windows and IOS</vt:lpstr>
      <vt:lpstr>PowerPoint Presentation</vt:lpstr>
      <vt:lpstr>Android</vt:lpstr>
      <vt:lpstr>IOS</vt:lpstr>
      <vt:lpstr>Windows Phone</vt:lpstr>
      <vt:lpstr>Χρήση εφαρμογών για κινητά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App Development</dc:title>
  <dc:creator>Padrino</dc:creator>
  <cp:lastModifiedBy>Isidoros</cp:lastModifiedBy>
  <cp:revision>9</cp:revision>
  <dcterms:created xsi:type="dcterms:W3CDTF">2017-12-05T10:18:58Z</dcterms:created>
  <dcterms:modified xsi:type="dcterms:W3CDTF">2018-01-21T16:33:00Z</dcterms:modified>
</cp:coreProperties>
</file>